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78" r:id="rId8"/>
    <p:sldId id="261" r:id="rId9"/>
    <p:sldId id="262" r:id="rId10"/>
    <p:sldId id="263" r:id="rId11"/>
    <p:sldId id="264" r:id="rId12"/>
    <p:sldId id="265" r:id="rId13"/>
    <p:sldId id="269" r:id="rId14"/>
    <p:sldId id="270" r:id="rId15"/>
    <p:sldId id="271" r:id="rId16"/>
    <p:sldId id="279" r:id="rId17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03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700A4-E4A7-55B5-E5E3-10C6B25C8A0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06097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922409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00039573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14D59E8-9385-4B4F-41C6-D6D6D06ADF70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0965867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1214561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6606355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1E12B13-BE43-DD5F-89C3-0E9281F21FB7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288744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45320799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011769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17A3E25-1DE5-D0CD-C4B0-B1F86BBF65AF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717722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8079589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8407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C23CC9C-C0A6-BA05-0558-7BDB08F7624C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96643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8750247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5742866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A043DBB-ECD7-6BCE-A196-B56A440365B7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F0B08-EFAB-25C3-B8FC-9EEE37A22715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966435" name="Slide Image Placeholder 1">
            <a:extLst>
              <a:ext uri="{FF2B5EF4-FFF2-40B4-BE49-F238E27FC236}">
                <a16:creationId xmlns:a16="http://schemas.microsoft.com/office/drawing/2014/main" id="{7E5C0A22-0703-F0CB-5F65-0825AD5C9A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87502476" name="Notes Placeholder 2">
            <a:extLst>
              <a:ext uri="{FF2B5EF4-FFF2-40B4-BE49-F238E27FC236}">
                <a16:creationId xmlns:a16="http://schemas.microsoft.com/office/drawing/2014/main" id="{832CE1C5-6A30-FAFC-9A8A-7C0807F05A1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57428660" name="Slide Number Placeholder 3">
            <a:extLst>
              <a:ext uri="{FF2B5EF4-FFF2-40B4-BE49-F238E27FC236}">
                <a16:creationId xmlns:a16="http://schemas.microsoft.com/office/drawing/2014/main" id="{F7254DBA-6FE1-4690-7246-7978ABD764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A043DBB-ECD7-6BCE-A196-B56A440365B7}" type="slidenum">
              <a:rPr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1003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4F46168-33C3-D43C-68AA-2B5EDB981EE3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499287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5058412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2538531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02937C7-B833-FF46-EEF2-1BCB967E7FDA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023355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1073460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455576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977939C-5205-5F3E-29E6-2E0139AD350C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423846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60608287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1640539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DB4D8B0-B4DA-2888-0377-4EDE45FAAE24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23D17-80E4-1F26-C044-3C4ABFB1259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7454274" name="Slide Image Placeholder 1">
            <a:extLst>
              <a:ext uri="{FF2B5EF4-FFF2-40B4-BE49-F238E27FC236}">
                <a16:creationId xmlns:a16="http://schemas.microsoft.com/office/drawing/2014/main" id="{7A3BBC07-539D-E018-F893-AEB14FBD47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42565794" name="Notes Placeholder 2">
            <a:extLst>
              <a:ext uri="{FF2B5EF4-FFF2-40B4-BE49-F238E27FC236}">
                <a16:creationId xmlns:a16="http://schemas.microsoft.com/office/drawing/2014/main" id="{0AE8E3CC-8191-4EFE-B10E-D83C8851644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74837904" name="Slide Number Placeholder 3">
            <a:extLst>
              <a:ext uri="{FF2B5EF4-FFF2-40B4-BE49-F238E27FC236}">
                <a16:creationId xmlns:a16="http://schemas.microsoft.com/office/drawing/2014/main" id="{EC4B855F-7D75-2CA0-B6FD-4F995B627F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E3298F9-530F-615D-6D53-D040A2FE742C}" type="slidenum">
              <a:rPr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7066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745427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4256579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7483790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E3298F9-530F-615D-6D53-D040A2FE742C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621703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8460284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1395853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8FCF3D1-715A-9412-9C4C-FFC313C0E3EF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099105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8275173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0117997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6EC411B-C5CC-24F7-3935-E38DDF8FB9AE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F81B5D34-5A36-2947-5F89-9BC7604739C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  <p:sp>
        <p:nvSpPr>
          <p:cNvPr id="6" name="ZoneTexte 7">
            <a:extLst>
              <a:ext uri="{FF2B5EF4-FFF2-40B4-BE49-F238E27FC236}">
                <a16:creationId xmlns:a16="http://schemas.microsoft.com/office/drawing/2014/main" id="{23EBD40A-C777-BA56-6B3A-1927ADFDF64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38499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 dirty="0">
                <a:cs typeface="Arial"/>
              </a:rPr>
              <a:t>ANNEXE 3_FICHE RSE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6 _ Accessoires liés au poste</a:t>
            </a: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060263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LC.1  : Lampe décorative sur pied finition bois H160cm</a:t>
            </a:r>
            <a:endParaRPr sz="2800"/>
          </a:p>
        </p:txBody>
      </p:sp>
      <p:sp>
        <p:nvSpPr>
          <p:cNvPr id="18926654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C60996D-D62D-0EB9-A2F6-0FF9C3A22444}" type="slidenum">
              <a:rPr lang="fr-FR" sz="1600">
                <a:solidFill>
                  <a:srgbClr val="7F7F7F"/>
                </a:solidFill>
              </a:rPr>
              <a:t>10</a:t>
            </a:fld>
            <a:endParaRPr/>
          </a:p>
        </p:txBody>
      </p:sp>
      <p:sp>
        <p:nvSpPr>
          <p:cNvPr id="85461359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6648000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2EE6F44A-0E62-AF22-0E9D-D21FD8A4CCC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0207526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LC.2  : Lampe décorative sur pied finition laquée</a:t>
            </a:r>
            <a:endParaRPr sz="2800"/>
          </a:p>
        </p:txBody>
      </p:sp>
      <p:sp>
        <p:nvSpPr>
          <p:cNvPr id="180669971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D66A2AE-A441-DAA6-A015-34F0D7397FEB}" type="slidenum">
              <a:rPr lang="fr-FR" sz="1600">
                <a:solidFill>
                  <a:srgbClr val="7F7F7F"/>
                </a:solidFill>
              </a:rPr>
              <a:t>11</a:t>
            </a:fld>
            <a:endParaRPr/>
          </a:p>
        </p:txBody>
      </p:sp>
      <p:sp>
        <p:nvSpPr>
          <p:cNvPr id="27680633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30648709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96E7C66-AB6B-67B0-F82B-F147A155C043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620825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RA1 : Rack métallique de rangement Dimension : L100 x 40 x 220cm </a:t>
            </a:r>
            <a:endParaRPr sz="2800"/>
          </a:p>
        </p:txBody>
      </p:sp>
      <p:sp>
        <p:nvSpPr>
          <p:cNvPr id="6707014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A7105FC-402D-97EB-12F6-7E7AF5E75478}" type="slidenum">
              <a:rPr lang="fr-FR" sz="1600">
                <a:solidFill>
                  <a:srgbClr val="7F7F7F"/>
                </a:solidFill>
              </a:rPr>
              <a:t>12</a:t>
            </a:fld>
            <a:endParaRPr/>
          </a:p>
        </p:txBody>
      </p:sp>
      <p:sp>
        <p:nvSpPr>
          <p:cNvPr id="103836241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0929437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196C039C-CC0A-4E60-0DB5-EE85B4E8B1D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938804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RA2 : Rack métallique de rangement Dimension : L120 x 40 x 220cm </a:t>
            </a:r>
            <a:endParaRPr sz="2800"/>
          </a:p>
        </p:txBody>
      </p:sp>
      <p:sp>
        <p:nvSpPr>
          <p:cNvPr id="27671027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D6C2D05-21EA-DAB8-53A0-6B098B9DE0CA}" type="slidenum">
              <a:rPr lang="fr-FR" sz="1600">
                <a:solidFill>
                  <a:srgbClr val="7F7F7F"/>
                </a:solidFill>
              </a:rPr>
              <a:t>13</a:t>
            </a:fld>
            <a:endParaRPr/>
          </a:p>
        </p:txBody>
      </p:sp>
      <p:sp>
        <p:nvSpPr>
          <p:cNvPr id="116419431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759085335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B1287E4-B593-5BBB-EC57-3C85E1A697C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536612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RA3 : Rack métallique de rangement Dimension : L140 x 40 x 220 cm</a:t>
            </a:r>
            <a:endParaRPr sz="2800"/>
          </a:p>
        </p:txBody>
      </p:sp>
      <p:sp>
        <p:nvSpPr>
          <p:cNvPr id="101494384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2754DA0-9D87-B76B-C803-54931DB98FA1}" type="slidenum">
              <a:rPr lang="fr-FR" sz="1600">
                <a:solidFill>
                  <a:srgbClr val="7F7F7F"/>
                </a:solidFill>
              </a:rPr>
              <a:t>14</a:t>
            </a:fld>
            <a:endParaRPr/>
          </a:p>
        </p:txBody>
      </p:sp>
      <p:sp>
        <p:nvSpPr>
          <p:cNvPr id="18099999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073505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BE7890A3-2C47-B043-1344-F219B4194297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3DF3C278-0B37-76A3-22C6-C84D3430F5D4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5366120" name="Titre 3">
            <a:extLst>
              <a:ext uri="{FF2B5EF4-FFF2-40B4-BE49-F238E27FC236}">
                <a16:creationId xmlns:a16="http://schemas.microsoft.com/office/drawing/2014/main" id="{2035664B-0C05-1D02-6017-73832047DD86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BPN : Boitier de prise nomade</a:t>
            </a:r>
            <a:endParaRPr sz="2800" dirty="0"/>
          </a:p>
        </p:txBody>
      </p:sp>
      <p:sp>
        <p:nvSpPr>
          <p:cNvPr id="1014943848" name="Espace réservé du numéro de diapositive 2">
            <a:extLst>
              <a:ext uri="{FF2B5EF4-FFF2-40B4-BE49-F238E27FC236}">
                <a16:creationId xmlns:a16="http://schemas.microsoft.com/office/drawing/2014/main" id="{61A7F682-D5C7-9973-42AD-B88F4B7897D4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2754DA0-9D87-B76B-C803-54931DB98FA1}" type="slidenum">
              <a:rPr lang="fr-FR" sz="1600">
                <a:solidFill>
                  <a:srgbClr val="7F7F7F"/>
                </a:solidFill>
              </a:rPr>
              <a:t>15</a:t>
            </a:fld>
            <a:endParaRPr/>
          </a:p>
        </p:txBody>
      </p:sp>
      <p:sp>
        <p:nvSpPr>
          <p:cNvPr id="180999997" name="Espace réservé du texte 5">
            <a:extLst>
              <a:ext uri="{FF2B5EF4-FFF2-40B4-BE49-F238E27FC236}">
                <a16:creationId xmlns:a16="http://schemas.microsoft.com/office/drawing/2014/main" id="{FD9ED751-3B59-D307-9755-B003C2C30CA0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0735051" name="Espace réservé du texte 5">
            <a:extLst>
              <a:ext uri="{FF2B5EF4-FFF2-40B4-BE49-F238E27FC236}">
                <a16:creationId xmlns:a16="http://schemas.microsoft.com/office/drawing/2014/main" id="{8743EC8D-C10B-29BE-0050-5057764A3CC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1A4F39FA-2B76-CD9C-AC30-19970FBA269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601648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7" y="115887"/>
            <a:ext cx="8074025" cy="576262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LB : Lampe de bureau </a:t>
            </a:r>
            <a:endParaRPr sz="2800"/>
          </a:p>
        </p:txBody>
      </p:sp>
      <p:sp>
        <p:nvSpPr>
          <p:cNvPr id="51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5126" name="ZoneTexte 13"/>
          <p:cNvSpPr txBox="1">
            <a:spLocks noGrp="1" noChangeShapeType="1"/>
          </p:cNvSpPr>
          <p:nvPr/>
        </p:nvSpPr>
        <p:spPr bwMode="auto">
          <a:xfrm>
            <a:off x="5259387" y="6500812"/>
            <a:ext cx="4032250" cy="3397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1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" name="Espace réservé du texte 5">
            <a:extLst>
              <a:ext uri="{FF2B5EF4-FFF2-40B4-BE49-F238E27FC236}">
                <a16:creationId xmlns:a16="http://schemas.microsoft.com/office/drawing/2014/main" id="{8135052D-992B-A6F0-BD01-A3B5D2B2AC8D}"/>
              </a:ext>
            </a:extLst>
          </p:cNvPr>
          <p:cNvSpPr txBox="1">
            <a:spLocks noChangeShapeType="1"/>
          </p:cNvSpPr>
          <p:nvPr/>
        </p:nvSpPr>
        <p:spPr bwMode="auto">
          <a:xfrm>
            <a:off x="560387" y="665162"/>
            <a:ext cx="8721725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lang="fr-FR"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lang="fr-FR"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lang="fr-FR"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lang="fr-FR"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lang="fr-FR" sz="1600" b="0" i="0">
                <a:solidFill>
                  <a:schemeClr val="dk1"/>
                </a:solidFill>
                <a:latin typeface="Arial"/>
                <a:ea typeface="Arial"/>
              </a:defRPr>
            </a:lvl5pPr>
            <a:lvl6pPr>
              <a:defRPr lang="fr-FR" sz="1800"/>
            </a:lvl6pPr>
            <a:lvl7pPr>
              <a:defRPr lang="fr-FR" sz="1800"/>
            </a:lvl7pPr>
            <a:lvl8pPr>
              <a:defRPr lang="fr-FR" sz="1800"/>
            </a:lvl8pPr>
            <a:lvl9pPr>
              <a:defRPr lang="fr-FR" sz="1800"/>
            </a:lvl9pPr>
          </a:lstStyle>
          <a:p>
            <a:pPr marL="0">
              <a:buClr>
                <a:srgbClr val="31859C"/>
              </a:buClr>
              <a:buFont typeface="Arial"/>
              <a:buChar char=" "/>
              <a:defRPr/>
            </a:pPr>
            <a:r>
              <a:rPr lang="fr-FR">
                <a:solidFill>
                  <a:schemeClr val="dk1"/>
                </a:solidFill>
              </a:rPr>
              <a:t>Nom du produit //Gamme</a:t>
            </a:r>
            <a:endParaRPr lang="fr-FR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29EEAD19-0837-10F3-6D05-04AE425548E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8328801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PM : Porte manteaux </a:t>
            </a:r>
            <a:endParaRPr sz="2800"/>
          </a:p>
        </p:txBody>
      </p:sp>
      <p:sp>
        <p:nvSpPr>
          <p:cNvPr id="152757975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D78510E-4CD3-D7FA-AB35-972A9DC9FB12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174198117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2232454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B16B0AD-DFB8-C58C-F953-D531E5788FB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88198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PA : Patère aimanté </a:t>
            </a:r>
            <a:endParaRPr sz="2800"/>
          </a:p>
        </p:txBody>
      </p:sp>
      <p:sp>
        <p:nvSpPr>
          <p:cNvPr id="168402591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24B0341-C219-70ED-EC1F-54BD59D71D21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156619182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40279935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89CF9F0-629A-3EEB-6902-B5BF75F777EB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235328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PF : Patère à fixer sur cloison </a:t>
            </a:r>
            <a:endParaRPr sz="2800"/>
          </a:p>
        </p:txBody>
      </p:sp>
      <p:sp>
        <p:nvSpPr>
          <p:cNvPr id="22570954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E57E798-98D7-817E-F3E5-76CFB8EE96D0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200445045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3810777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F947B4C-0E96-42B5-CA2A-DEAF2F9A9AB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D9DF83B-6B6B-E850-3FBA-755C639A0E27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6504535" name="Titre 3">
            <a:extLst>
              <a:ext uri="{FF2B5EF4-FFF2-40B4-BE49-F238E27FC236}">
                <a16:creationId xmlns:a16="http://schemas.microsoft.com/office/drawing/2014/main" id="{B6713C9D-9BFB-AE14-C998-92CF3CEDF186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IT: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Intercalaire aimantée pour armoire</a:t>
            </a:r>
            <a:endParaRPr sz="2800" dirty="0"/>
          </a:p>
        </p:txBody>
      </p:sp>
      <p:sp>
        <p:nvSpPr>
          <p:cNvPr id="1348608484" name="Espace réservé du numéro de diapositive 2">
            <a:extLst>
              <a:ext uri="{FF2B5EF4-FFF2-40B4-BE49-F238E27FC236}">
                <a16:creationId xmlns:a16="http://schemas.microsoft.com/office/drawing/2014/main" id="{75EAE061-3644-1968-0A30-B7C37AC1809B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2221162-2010-C5EC-6047-6FFEBCF485E8}" type="slidenum">
              <a:rPr lang="fr-FR" sz="1600">
                <a:solidFill>
                  <a:srgbClr val="7F7F7F"/>
                </a:solidFill>
              </a:rPr>
              <a:t>6</a:t>
            </a:fld>
            <a:endParaRPr/>
          </a:p>
        </p:txBody>
      </p:sp>
      <p:sp>
        <p:nvSpPr>
          <p:cNvPr id="2088150831" name="Espace réservé du texte 5">
            <a:extLst>
              <a:ext uri="{FF2B5EF4-FFF2-40B4-BE49-F238E27FC236}">
                <a16:creationId xmlns:a16="http://schemas.microsoft.com/office/drawing/2014/main" id="{0D661986-171C-6BA6-4ECD-1616DE8306A6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10288786" name="Espace réservé du texte 5">
            <a:extLst>
              <a:ext uri="{FF2B5EF4-FFF2-40B4-BE49-F238E27FC236}">
                <a16:creationId xmlns:a16="http://schemas.microsoft.com/office/drawing/2014/main" id="{4E362606-EFDA-3F9F-950F-08CF69EB7D3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4EDEEDF3-CB95-84AD-1CFF-191427BB2E1B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585287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650453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SP.1 : Panière de transport L49 x P45 x H entrée de gamme </a:t>
            </a:r>
            <a:endParaRPr sz="2800"/>
          </a:p>
        </p:txBody>
      </p:sp>
      <p:sp>
        <p:nvSpPr>
          <p:cNvPr id="134860848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2221162-2010-C5EC-6047-6FFEBCF485E8}" type="slidenum">
              <a:rPr lang="fr-FR" sz="1600">
                <a:solidFill>
                  <a:srgbClr val="7F7F7F"/>
                </a:solidFill>
              </a:rPr>
              <a:t>7</a:t>
            </a:fld>
            <a:endParaRPr/>
          </a:p>
        </p:txBody>
      </p:sp>
      <p:sp>
        <p:nvSpPr>
          <p:cNvPr id="208815083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10288786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401081C-8464-ADF6-8CEC-6639A491DE2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821105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SP.2 : Panière de transport L49 x P45 x H milieu de gamme</a:t>
            </a:r>
            <a:endParaRPr sz="2800"/>
          </a:p>
        </p:txBody>
      </p:sp>
      <p:sp>
        <p:nvSpPr>
          <p:cNvPr id="132191101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71ACA62-3041-6B6C-8141-587AF4E28F72}" type="slidenum">
              <a:rPr lang="fr-FR" sz="1600">
                <a:solidFill>
                  <a:srgbClr val="7F7F7F"/>
                </a:solidFill>
              </a:rPr>
              <a:t>8</a:t>
            </a:fld>
            <a:endParaRPr/>
          </a:p>
        </p:txBody>
      </p:sp>
      <p:sp>
        <p:nvSpPr>
          <p:cNvPr id="125077018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3748690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588F27B5-1CC1-5B64-051A-87D4716DAF07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9731392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SP.3 : Panière de transport L49 x P45 x H haut de gamme</a:t>
            </a:r>
            <a:endParaRPr sz="2800"/>
          </a:p>
        </p:txBody>
      </p:sp>
      <p:sp>
        <p:nvSpPr>
          <p:cNvPr id="160786832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DB4D76F-66C2-7354-4E0C-B43519823485}" type="slidenum">
              <a:rPr lang="fr-FR" sz="1600">
                <a:solidFill>
                  <a:srgbClr val="7F7F7F"/>
                </a:solidFill>
              </a:rPr>
              <a:t>9</a:t>
            </a:fld>
            <a:endParaRPr/>
          </a:p>
        </p:txBody>
      </p:sp>
      <p:sp>
        <p:nvSpPr>
          <p:cNvPr id="187205771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50748638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B2215C5-FFA7-9C53-B3D6-FA53740AE3E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1238</Words>
  <Application>Microsoft Office PowerPoint</Application>
  <DocSecurity>0</DocSecurity>
  <PresentationFormat>Format A4 (210 x 297 mm)</PresentationFormat>
  <Paragraphs>246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Wingdings</vt:lpstr>
      <vt:lpstr>1_Masque GdL Conseil</vt:lpstr>
      <vt:lpstr>Masque GdL Conseil</vt:lpstr>
      <vt:lpstr>Présentation PowerPoint</vt:lpstr>
      <vt:lpstr>LB : Lampe de bureau </vt:lpstr>
      <vt:lpstr>PM : Porte manteaux </vt:lpstr>
      <vt:lpstr>PA : Patère aimanté </vt:lpstr>
      <vt:lpstr>PF : Patère à fixer sur cloison </vt:lpstr>
      <vt:lpstr>IT: Intercalaire aimantée pour armoire</vt:lpstr>
      <vt:lpstr>SP.1 : Panière de transport L49 x P45 x H entrée de gamme </vt:lpstr>
      <vt:lpstr>SP.2 : Panière de transport L49 x P45 x H milieu de gamme</vt:lpstr>
      <vt:lpstr>SP.3 : Panière de transport L49 x P45 x H haut de gamme</vt:lpstr>
      <vt:lpstr>LC.1  : Lampe décorative sur pied finition bois H160cm</vt:lpstr>
      <vt:lpstr>LC.2  : Lampe décorative sur pied finition laquée</vt:lpstr>
      <vt:lpstr>RA1 : Rack métallique de rangement Dimension : L100 x 40 x 220cm </vt:lpstr>
      <vt:lpstr>RA2 : Rack métallique de rangement Dimension : L120 x 40 x 220cm </vt:lpstr>
      <vt:lpstr>RA3 : Rack métallique de rangement Dimension : L140 x 40 x 220 cm</vt:lpstr>
      <vt:lpstr>BPN : Boitier de prise nomade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laethik design</cp:lastModifiedBy>
  <cp:revision>378</cp:revision>
  <dcterms:created xsi:type="dcterms:W3CDTF">2010-02-02T08:16:00Z</dcterms:created>
  <dcterms:modified xsi:type="dcterms:W3CDTF">2025-10-17T10:18:23Z</dcterms:modified>
  <cp:category/>
  <dc:identifier/>
  <cp:contentStatus/>
  <dc:language/>
  <cp:version/>
</cp:coreProperties>
</file>